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0" r:id="rId6"/>
    <p:sldId id="261" r:id="rId7"/>
    <p:sldId id="265" r:id="rId8"/>
    <p:sldId id="267" r:id="rId9"/>
    <p:sldId id="262" r:id="rId10"/>
    <p:sldId id="263" r:id="rId11"/>
    <p:sldId id="268" r:id="rId12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Medium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1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9285F-CCD8-4ED8-92CE-E4626A08A069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6960DFD-EF46-4533-9E84-5DEE3B4BE21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주제선정 및 유의점 확인</a:t>
          </a:r>
        </a:p>
      </dgm:t>
    </dgm:pt>
    <dgm:pt modelId="{581C5A27-BFC1-4390-A4DE-1A11F42EF71D}" type="parTrans" cxnId="{C548DA07-B705-4BD2-BD12-659C03EE3AA7}">
      <dgm:prSet/>
      <dgm:spPr/>
      <dgm:t>
        <a:bodyPr/>
        <a:lstStyle/>
        <a:p>
          <a:pPr latinLnBrk="1"/>
          <a:endParaRPr lang="ko-KR" altLang="en-US" sz="2000"/>
        </a:p>
      </dgm:t>
    </dgm:pt>
    <dgm:pt modelId="{1D93A86C-BE43-4AF2-9B0F-5A172FE4D1B0}" type="sibTrans" cxnId="{C548DA07-B705-4BD2-BD12-659C03EE3AA7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14896597-95F3-4EBD-9A3C-BC365B5F63D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요구사항 </a:t>
          </a:r>
          <a:endParaRPr lang="en-US" altLang="ko-KR" sz="2000" dirty="0"/>
        </a:p>
        <a:p>
          <a:pPr latinLnBrk="1"/>
          <a:r>
            <a:rPr lang="ko-KR" altLang="en-US" sz="2000" dirty="0"/>
            <a:t>설계</a:t>
          </a:r>
        </a:p>
      </dgm:t>
    </dgm:pt>
    <dgm:pt modelId="{D9621A7B-3797-4147-A74A-6DB53BDACDCC}" type="parTrans" cxnId="{511FE37E-EE61-4D00-8D28-F9A0744FFE0A}">
      <dgm:prSet/>
      <dgm:spPr/>
      <dgm:t>
        <a:bodyPr/>
        <a:lstStyle/>
        <a:p>
          <a:pPr latinLnBrk="1"/>
          <a:endParaRPr lang="ko-KR" altLang="en-US" sz="2000"/>
        </a:p>
      </dgm:t>
    </dgm:pt>
    <dgm:pt modelId="{D4D83CFF-549C-4A80-A18C-5820565DCB80}" type="sibTrans" cxnId="{511FE37E-EE61-4D00-8D28-F9A0744FFE0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F0665D7-015A-4AA1-8FCE-333F2782E92F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서비스 연동 테스트</a:t>
          </a:r>
        </a:p>
      </dgm:t>
    </dgm:pt>
    <dgm:pt modelId="{1F1EB6F1-ED27-4619-BFBD-14A9494E700F}" type="parTrans" cxnId="{1FDC376B-F4AD-4301-B48C-9D0CF01D8A9B}">
      <dgm:prSet/>
      <dgm:spPr/>
      <dgm:t>
        <a:bodyPr/>
        <a:lstStyle/>
        <a:p>
          <a:pPr latinLnBrk="1"/>
          <a:endParaRPr lang="ko-KR" altLang="en-US" sz="2000"/>
        </a:p>
      </dgm:t>
    </dgm:pt>
    <dgm:pt modelId="{5B761707-C5F0-4C06-A150-FA33C34054B2}" type="sibTrans" cxnId="{1FDC376B-F4AD-4301-B48C-9D0CF01D8A9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906D987-D8DA-4A0A-895C-B84A366606C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및 </a:t>
          </a:r>
          <a:endParaRPr lang="en-US" altLang="ko-KR" sz="2000" dirty="0"/>
        </a:p>
        <a:p>
          <a:pPr latinLnBrk="1"/>
          <a:r>
            <a:rPr lang="ko-KR" altLang="en-US" sz="2000" dirty="0"/>
            <a:t>클라이언트 </a:t>
          </a:r>
          <a:endParaRPr lang="en-US" altLang="ko-KR" sz="2000" dirty="0"/>
        </a:p>
        <a:p>
          <a:pPr latinLnBrk="1"/>
          <a:r>
            <a:rPr lang="ko-KR" altLang="en-US" sz="2000" dirty="0"/>
            <a:t>구현</a:t>
          </a:r>
        </a:p>
      </dgm:t>
    </dgm:pt>
    <dgm:pt modelId="{9A1E281B-9C2A-486E-9189-A7AB52865F25}" type="parTrans" cxnId="{38B81CA7-2E4E-4067-9CF1-F722C070539D}">
      <dgm:prSet/>
      <dgm:spPr/>
      <dgm:t>
        <a:bodyPr/>
        <a:lstStyle/>
        <a:p>
          <a:pPr latinLnBrk="1"/>
          <a:endParaRPr lang="ko-KR" altLang="en-US" sz="2000"/>
        </a:p>
      </dgm:t>
    </dgm:pt>
    <dgm:pt modelId="{AB3F0514-341A-43C2-932C-13A38980F800}" type="sibTrans" cxnId="{38B81CA7-2E4E-4067-9CF1-F722C070539D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B9044046-6F8E-4B42-B99B-668D39032C7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서버운영 및 </a:t>
          </a:r>
          <a:endParaRPr lang="en-US" altLang="ko-KR" sz="2000" dirty="0"/>
        </a:p>
        <a:p>
          <a:pPr latinLnBrk="1"/>
          <a:r>
            <a:rPr lang="ko-KR" altLang="en-US" sz="2000" dirty="0"/>
            <a:t>검토</a:t>
          </a:r>
        </a:p>
      </dgm:t>
    </dgm:pt>
    <dgm:pt modelId="{6B898A4F-5F02-4ABC-AF8E-28E9CF140F7E}" type="par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ABC59FFE-55D0-4813-A974-14936AD1E190}" type="sib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8AD1009C-C857-4815-AA1A-08C147FD26C3}" type="pres">
      <dgm:prSet presAssocID="{D719285F-CCD8-4ED8-92CE-E4626A08A069}" presName="Name0" presStyleCnt="0">
        <dgm:presLayoutVars>
          <dgm:dir/>
          <dgm:resizeHandles val="exact"/>
        </dgm:presLayoutVars>
      </dgm:prSet>
      <dgm:spPr/>
    </dgm:pt>
    <dgm:pt modelId="{ADFF3240-26DA-412E-9002-0F56D305453D}" type="pres">
      <dgm:prSet presAssocID="{A6960DFD-EF46-4533-9E84-5DEE3B4BE217}" presName="node" presStyleLbl="node1" presStyleIdx="0" presStyleCnt="5">
        <dgm:presLayoutVars>
          <dgm:bulletEnabled val="1"/>
        </dgm:presLayoutVars>
      </dgm:prSet>
      <dgm:spPr/>
    </dgm:pt>
    <dgm:pt modelId="{D14182D7-0ED1-4A6C-BB07-818D549C78ED}" type="pres">
      <dgm:prSet presAssocID="{1D93A86C-BE43-4AF2-9B0F-5A172FE4D1B0}" presName="sibTrans" presStyleLbl="sibTrans2D1" presStyleIdx="0" presStyleCnt="4"/>
      <dgm:spPr/>
    </dgm:pt>
    <dgm:pt modelId="{4913419D-1FE9-4964-9D20-A697F6270CF9}" type="pres">
      <dgm:prSet presAssocID="{1D93A86C-BE43-4AF2-9B0F-5A172FE4D1B0}" presName="connectorText" presStyleLbl="sibTrans2D1" presStyleIdx="0" presStyleCnt="4"/>
      <dgm:spPr/>
    </dgm:pt>
    <dgm:pt modelId="{EC6312A8-FDF2-4E8C-B682-9577B19D4FEF}" type="pres">
      <dgm:prSet presAssocID="{14896597-95F3-4EBD-9A3C-BC365B5F63D2}" presName="node" presStyleLbl="node1" presStyleIdx="1" presStyleCnt="5">
        <dgm:presLayoutVars>
          <dgm:bulletEnabled val="1"/>
        </dgm:presLayoutVars>
      </dgm:prSet>
      <dgm:spPr/>
    </dgm:pt>
    <dgm:pt modelId="{BA2F0C4E-50BA-42D9-AE0D-06C1C19D2DC0}" type="pres">
      <dgm:prSet presAssocID="{D4D83CFF-549C-4A80-A18C-5820565DCB80}" presName="sibTrans" presStyleLbl="sibTrans2D1" presStyleIdx="1" presStyleCnt="4"/>
      <dgm:spPr/>
    </dgm:pt>
    <dgm:pt modelId="{F99B95EE-1F54-410D-8141-27EA7DEA1240}" type="pres">
      <dgm:prSet presAssocID="{D4D83CFF-549C-4A80-A18C-5820565DCB80}" presName="connectorText" presStyleLbl="sibTrans2D1" presStyleIdx="1" presStyleCnt="4"/>
      <dgm:spPr/>
    </dgm:pt>
    <dgm:pt modelId="{53C0DD77-EDB0-47DF-A2A0-926F915DF692}" type="pres">
      <dgm:prSet presAssocID="{C906D987-D8DA-4A0A-895C-B84A366606C7}" presName="node" presStyleLbl="node1" presStyleIdx="2" presStyleCnt="5">
        <dgm:presLayoutVars>
          <dgm:bulletEnabled val="1"/>
        </dgm:presLayoutVars>
      </dgm:prSet>
      <dgm:spPr/>
    </dgm:pt>
    <dgm:pt modelId="{06FB4F39-7D00-44A1-97D6-137FCA9BF1D7}" type="pres">
      <dgm:prSet presAssocID="{AB3F0514-341A-43C2-932C-13A38980F800}" presName="sibTrans" presStyleLbl="sibTrans2D1" presStyleIdx="2" presStyleCnt="4"/>
      <dgm:spPr/>
    </dgm:pt>
    <dgm:pt modelId="{52EECF5B-FAD3-4D91-95ED-70207BD71C04}" type="pres">
      <dgm:prSet presAssocID="{AB3F0514-341A-43C2-932C-13A38980F800}" presName="connectorText" presStyleLbl="sibTrans2D1" presStyleIdx="2" presStyleCnt="4"/>
      <dgm:spPr/>
    </dgm:pt>
    <dgm:pt modelId="{EA1E7F17-0C08-4D2F-918B-E7A3D405F5BC}" type="pres">
      <dgm:prSet presAssocID="{CF0665D7-015A-4AA1-8FCE-333F2782E92F}" presName="node" presStyleLbl="node1" presStyleIdx="3" presStyleCnt="5">
        <dgm:presLayoutVars>
          <dgm:bulletEnabled val="1"/>
        </dgm:presLayoutVars>
      </dgm:prSet>
      <dgm:spPr/>
    </dgm:pt>
    <dgm:pt modelId="{04C8C70B-3CE2-4E5B-AA60-91F2B45BE3CD}" type="pres">
      <dgm:prSet presAssocID="{5B761707-C5F0-4C06-A150-FA33C34054B2}" presName="sibTrans" presStyleLbl="sibTrans2D1" presStyleIdx="3" presStyleCnt="4"/>
      <dgm:spPr/>
    </dgm:pt>
    <dgm:pt modelId="{886AC092-5A66-44CB-B9A9-61C7D8C3C42C}" type="pres">
      <dgm:prSet presAssocID="{5B761707-C5F0-4C06-A150-FA33C34054B2}" presName="connectorText" presStyleLbl="sibTrans2D1" presStyleIdx="3" presStyleCnt="4"/>
      <dgm:spPr/>
    </dgm:pt>
    <dgm:pt modelId="{BDF58D41-1F9F-40C1-8E6D-4536BB02121C}" type="pres">
      <dgm:prSet presAssocID="{B9044046-6F8E-4B42-B99B-668D39032C72}" presName="node" presStyleLbl="node1" presStyleIdx="4" presStyleCnt="5">
        <dgm:presLayoutVars>
          <dgm:bulletEnabled val="1"/>
        </dgm:presLayoutVars>
      </dgm:prSet>
      <dgm:spPr/>
    </dgm:pt>
  </dgm:ptLst>
  <dgm:cxnLst>
    <dgm:cxn modelId="{C548DA07-B705-4BD2-BD12-659C03EE3AA7}" srcId="{D719285F-CCD8-4ED8-92CE-E4626A08A069}" destId="{A6960DFD-EF46-4533-9E84-5DEE3B4BE217}" srcOrd="0" destOrd="0" parTransId="{581C5A27-BFC1-4390-A4DE-1A11F42EF71D}" sibTransId="{1D93A86C-BE43-4AF2-9B0F-5A172FE4D1B0}"/>
    <dgm:cxn modelId="{2D52E80F-9013-4185-A571-C580DC6E5E61}" type="presOf" srcId="{CF0665D7-015A-4AA1-8FCE-333F2782E92F}" destId="{EA1E7F17-0C08-4D2F-918B-E7A3D405F5BC}" srcOrd="0" destOrd="0" presId="urn:microsoft.com/office/officeart/2005/8/layout/process1"/>
    <dgm:cxn modelId="{4577F81A-3196-412B-ABAF-BF2BEAA95452}" type="presOf" srcId="{1D93A86C-BE43-4AF2-9B0F-5A172FE4D1B0}" destId="{D14182D7-0ED1-4A6C-BB07-818D549C78ED}" srcOrd="0" destOrd="0" presId="urn:microsoft.com/office/officeart/2005/8/layout/process1"/>
    <dgm:cxn modelId="{63845A36-C6DB-4FC2-B67E-ED2DCB969D14}" srcId="{D719285F-CCD8-4ED8-92CE-E4626A08A069}" destId="{B9044046-6F8E-4B42-B99B-668D39032C72}" srcOrd="4" destOrd="0" parTransId="{6B898A4F-5F02-4ABC-AF8E-28E9CF140F7E}" sibTransId="{ABC59FFE-55D0-4813-A974-14936AD1E190}"/>
    <dgm:cxn modelId="{CD0DB23E-F223-4109-9107-922B43ACF9E2}" type="presOf" srcId="{D4D83CFF-549C-4A80-A18C-5820565DCB80}" destId="{BA2F0C4E-50BA-42D9-AE0D-06C1C19D2DC0}" srcOrd="0" destOrd="0" presId="urn:microsoft.com/office/officeart/2005/8/layout/process1"/>
    <dgm:cxn modelId="{B7DBF03F-97F4-4CDC-896A-F6A20FFDA113}" type="presOf" srcId="{AB3F0514-341A-43C2-932C-13A38980F800}" destId="{52EECF5B-FAD3-4D91-95ED-70207BD71C04}" srcOrd="1" destOrd="0" presId="urn:microsoft.com/office/officeart/2005/8/layout/process1"/>
    <dgm:cxn modelId="{9FBA935B-7F84-43F1-9720-397C9724DD89}" type="presOf" srcId="{AB3F0514-341A-43C2-932C-13A38980F800}" destId="{06FB4F39-7D00-44A1-97D6-137FCA9BF1D7}" srcOrd="0" destOrd="0" presId="urn:microsoft.com/office/officeart/2005/8/layout/process1"/>
    <dgm:cxn modelId="{2F84FD42-6A23-4A83-995E-7A53E1840AE1}" type="presOf" srcId="{D719285F-CCD8-4ED8-92CE-E4626A08A069}" destId="{8AD1009C-C857-4815-AA1A-08C147FD26C3}" srcOrd="0" destOrd="0" presId="urn:microsoft.com/office/officeart/2005/8/layout/process1"/>
    <dgm:cxn modelId="{1FDC376B-F4AD-4301-B48C-9D0CF01D8A9B}" srcId="{D719285F-CCD8-4ED8-92CE-E4626A08A069}" destId="{CF0665D7-015A-4AA1-8FCE-333F2782E92F}" srcOrd="3" destOrd="0" parTransId="{1F1EB6F1-ED27-4619-BFBD-14A9494E700F}" sibTransId="{5B761707-C5F0-4C06-A150-FA33C34054B2}"/>
    <dgm:cxn modelId="{A4DD7179-BCC5-4A06-878D-C0CADBC310F9}" type="presOf" srcId="{5B761707-C5F0-4C06-A150-FA33C34054B2}" destId="{886AC092-5A66-44CB-B9A9-61C7D8C3C42C}" srcOrd="1" destOrd="0" presId="urn:microsoft.com/office/officeart/2005/8/layout/process1"/>
    <dgm:cxn modelId="{511FE37E-EE61-4D00-8D28-F9A0744FFE0A}" srcId="{D719285F-CCD8-4ED8-92CE-E4626A08A069}" destId="{14896597-95F3-4EBD-9A3C-BC365B5F63D2}" srcOrd="1" destOrd="0" parTransId="{D9621A7B-3797-4147-A74A-6DB53BDACDCC}" sibTransId="{D4D83CFF-549C-4A80-A18C-5820565DCB80}"/>
    <dgm:cxn modelId="{6BD00D9B-5423-4D7A-9EDB-5E3E9634DAB1}" type="presOf" srcId="{1D93A86C-BE43-4AF2-9B0F-5A172FE4D1B0}" destId="{4913419D-1FE9-4964-9D20-A697F6270CF9}" srcOrd="1" destOrd="0" presId="urn:microsoft.com/office/officeart/2005/8/layout/process1"/>
    <dgm:cxn modelId="{7886ED9F-CFC6-4F7F-B9AF-C91687E79CBC}" type="presOf" srcId="{B9044046-6F8E-4B42-B99B-668D39032C72}" destId="{BDF58D41-1F9F-40C1-8E6D-4536BB02121C}" srcOrd="0" destOrd="0" presId="urn:microsoft.com/office/officeart/2005/8/layout/process1"/>
    <dgm:cxn modelId="{38B81CA7-2E4E-4067-9CF1-F722C070539D}" srcId="{D719285F-CCD8-4ED8-92CE-E4626A08A069}" destId="{C906D987-D8DA-4A0A-895C-B84A366606C7}" srcOrd="2" destOrd="0" parTransId="{9A1E281B-9C2A-486E-9189-A7AB52865F25}" sibTransId="{AB3F0514-341A-43C2-932C-13A38980F800}"/>
    <dgm:cxn modelId="{914C10AC-9F7D-4252-9E00-7DE345C4366B}" type="presOf" srcId="{14896597-95F3-4EBD-9A3C-BC365B5F63D2}" destId="{EC6312A8-FDF2-4E8C-B682-9577B19D4FEF}" srcOrd="0" destOrd="0" presId="urn:microsoft.com/office/officeart/2005/8/layout/process1"/>
    <dgm:cxn modelId="{2AC650B5-930A-403D-893F-DA8019AA52F4}" type="presOf" srcId="{C906D987-D8DA-4A0A-895C-B84A366606C7}" destId="{53C0DD77-EDB0-47DF-A2A0-926F915DF692}" srcOrd="0" destOrd="0" presId="urn:microsoft.com/office/officeart/2005/8/layout/process1"/>
    <dgm:cxn modelId="{0D3F09C1-FD0A-43A8-BBD0-780B2E563A98}" type="presOf" srcId="{A6960DFD-EF46-4533-9E84-5DEE3B4BE217}" destId="{ADFF3240-26DA-412E-9002-0F56D305453D}" srcOrd="0" destOrd="0" presId="urn:microsoft.com/office/officeart/2005/8/layout/process1"/>
    <dgm:cxn modelId="{E27642D6-A573-4AC1-87F4-4FDEEECB1FE6}" type="presOf" srcId="{D4D83CFF-549C-4A80-A18C-5820565DCB80}" destId="{F99B95EE-1F54-410D-8141-27EA7DEA1240}" srcOrd="1" destOrd="0" presId="urn:microsoft.com/office/officeart/2005/8/layout/process1"/>
    <dgm:cxn modelId="{455388DA-C072-4E75-8D66-6EFFCF9064FD}" type="presOf" srcId="{5B761707-C5F0-4C06-A150-FA33C34054B2}" destId="{04C8C70B-3CE2-4E5B-AA60-91F2B45BE3CD}" srcOrd="0" destOrd="0" presId="urn:microsoft.com/office/officeart/2005/8/layout/process1"/>
    <dgm:cxn modelId="{0FFC85F0-6C91-4DE9-9F71-76935C9B0685}" type="presParOf" srcId="{8AD1009C-C857-4815-AA1A-08C147FD26C3}" destId="{ADFF3240-26DA-412E-9002-0F56D305453D}" srcOrd="0" destOrd="0" presId="urn:microsoft.com/office/officeart/2005/8/layout/process1"/>
    <dgm:cxn modelId="{7A5F8903-0C72-4D6F-BC6E-CE0953A66D31}" type="presParOf" srcId="{8AD1009C-C857-4815-AA1A-08C147FD26C3}" destId="{D14182D7-0ED1-4A6C-BB07-818D549C78ED}" srcOrd="1" destOrd="0" presId="urn:microsoft.com/office/officeart/2005/8/layout/process1"/>
    <dgm:cxn modelId="{ADFFCC74-8E17-4BF3-9FE7-17AD0C863503}" type="presParOf" srcId="{D14182D7-0ED1-4A6C-BB07-818D549C78ED}" destId="{4913419D-1FE9-4964-9D20-A697F6270CF9}" srcOrd="0" destOrd="0" presId="urn:microsoft.com/office/officeart/2005/8/layout/process1"/>
    <dgm:cxn modelId="{1A6E3509-348D-4543-8083-2F46FEC6D3FA}" type="presParOf" srcId="{8AD1009C-C857-4815-AA1A-08C147FD26C3}" destId="{EC6312A8-FDF2-4E8C-B682-9577B19D4FEF}" srcOrd="2" destOrd="0" presId="urn:microsoft.com/office/officeart/2005/8/layout/process1"/>
    <dgm:cxn modelId="{DA73D6AA-1FB6-4C60-A09A-4AE09543F0DD}" type="presParOf" srcId="{8AD1009C-C857-4815-AA1A-08C147FD26C3}" destId="{BA2F0C4E-50BA-42D9-AE0D-06C1C19D2DC0}" srcOrd="3" destOrd="0" presId="urn:microsoft.com/office/officeart/2005/8/layout/process1"/>
    <dgm:cxn modelId="{B609C2DA-50E5-4AD3-B972-41ECBBBCB376}" type="presParOf" srcId="{BA2F0C4E-50BA-42D9-AE0D-06C1C19D2DC0}" destId="{F99B95EE-1F54-410D-8141-27EA7DEA1240}" srcOrd="0" destOrd="0" presId="urn:microsoft.com/office/officeart/2005/8/layout/process1"/>
    <dgm:cxn modelId="{E61A3875-C56A-44B1-BF01-0C9AE7F6E178}" type="presParOf" srcId="{8AD1009C-C857-4815-AA1A-08C147FD26C3}" destId="{53C0DD77-EDB0-47DF-A2A0-926F915DF692}" srcOrd="4" destOrd="0" presId="urn:microsoft.com/office/officeart/2005/8/layout/process1"/>
    <dgm:cxn modelId="{C064267C-0423-47C4-8022-F0CCBA490524}" type="presParOf" srcId="{8AD1009C-C857-4815-AA1A-08C147FD26C3}" destId="{06FB4F39-7D00-44A1-97D6-137FCA9BF1D7}" srcOrd="5" destOrd="0" presId="urn:microsoft.com/office/officeart/2005/8/layout/process1"/>
    <dgm:cxn modelId="{96BD6413-6BE1-49B8-9786-E5C3A9557215}" type="presParOf" srcId="{06FB4F39-7D00-44A1-97D6-137FCA9BF1D7}" destId="{52EECF5B-FAD3-4D91-95ED-70207BD71C04}" srcOrd="0" destOrd="0" presId="urn:microsoft.com/office/officeart/2005/8/layout/process1"/>
    <dgm:cxn modelId="{8A595512-653C-4783-A88E-A9F34DEE0D61}" type="presParOf" srcId="{8AD1009C-C857-4815-AA1A-08C147FD26C3}" destId="{EA1E7F17-0C08-4D2F-918B-E7A3D405F5BC}" srcOrd="6" destOrd="0" presId="urn:microsoft.com/office/officeart/2005/8/layout/process1"/>
    <dgm:cxn modelId="{30038A7D-0F63-424E-B343-B205B78975A4}" type="presParOf" srcId="{8AD1009C-C857-4815-AA1A-08C147FD26C3}" destId="{04C8C70B-3CE2-4E5B-AA60-91F2B45BE3CD}" srcOrd="7" destOrd="0" presId="urn:microsoft.com/office/officeart/2005/8/layout/process1"/>
    <dgm:cxn modelId="{17F9EAF5-F298-4C98-8FB8-82538198755E}" type="presParOf" srcId="{04C8C70B-3CE2-4E5B-AA60-91F2B45BE3CD}" destId="{886AC092-5A66-44CB-B9A9-61C7D8C3C42C}" srcOrd="0" destOrd="0" presId="urn:microsoft.com/office/officeart/2005/8/layout/process1"/>
    <dgm:cxn modelId="{754247B2-F4FF-4A5E-B51B-88D89A6D12CC}" type="presParOf" srcId="{8AD1009C-C857-4815-AA1A-08C147FD26C3}" destId="{BDF58D41-1F9F-40C1-8E6D-4536BB02121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F3240-26DA-412E-9002-0F56D305453D}">
      <dsp:nvSpPr>
        <dsp:cNvPr id="0" name=""/>
        <dsp:cNvSpPr/>
      </dsp:nvSpPr>
      <dsp:spPr>
        <a:xfrm>
          <a:off x="5647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주제선정 및 유의점 확인</a:t>
          </a:r>
        </a:p>
      </dsp:txBody>
      <dsp:txXfrm>
        <a:off x="56923" y="288970"/>
        <a:ext cx="1648135" cy="1675661"/>
      </dsp:txXfrm>
    </dsp:sp>
    <dsp:sp modelId="{D14182D7-0ED1-4A6C-BB07-818D549C78ED}">
      <dsp:nvSpPr>
        <dsp:cNvPr id="0" name=""/>
        <dsp:cNvSpPr/>
      </dsp:nvSpPr>
      <dsp:spPr>
        <a:xfrm>
          <a:off x="1931404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1931404" y="996549"/>
        <a:ext cx="259802" cy="260502"/>
      </dsp:txXfrm>
    </dsp:sp>
    <dsp:sp modelId="{EC6312A8-FDF2-4E8C-B682-9577B19D4FEF}">
      <dsp:nvSpPr>
        <dsp:cNvPr id="0" name=""/>
        <dsp:cNvSpPr/>
      </dsp:nvSpPr>
      <dsp:spPr>
        <a:xfrm>
          <a:off x="2456610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요구사항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설계</a:t>
          </a:r>
        </a:p>
      </dsp:txBody>
      <dsp:txXfrm>
        <a:off x="2507886" y="288970"/>
        <a:ext cx="1648135" cy="1675661"/>
      </dsp:txXfrm>
    </dsp:sp>
    <dsp:sp modelId="{BA2F0C4E-50BA-42D9-AE0D-06C1C19D2DC0}">
      <dsp:nvSpPr>
        <dsp:cNvPr id="0" name=""/>
        <dsp:cNvSpPr/>
      </dsp:nvSpPr>
      <dsp:spPr>
        <a:xfrm>
          <a:off x="4382367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382367" y="996549"/>
        <a:ext cx="259802" cy="260502"/>
      </dsp:txXfrm>
    </dsp:sp>
    <dsp:sp modelId="{53C0DD77-EDB0-47DF-A2A0-926F915DF692}">
      <dsp:nvSpPr>
        <dsp:cNvPr id="0" name=""/>
        <dsp:cNvSpPr/>
      </dsp:nvSpPr>
      <dsp:spPr>
        <a:xfrm>
          <a:off x="4907573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클라이언트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구현</a:t>
          </a:r>
        </a:p>
      </dsp:txBody>
      <dsp:txXfrm>
        <a:off x="4958849" y="288970"/>
        <a:ext cx="1648135" cy="1675661"/>
      </dsp:txXfrm>
    </dsp:sp>
    <dsp:sp modelId="{06FB4F39-7D00-44A1-97D6-137FCA9BF1D7}">
      <dsp:nvSpPr>
        <dsp:cNvPr id="0" name=""/>
        <dsp:cNvSpPr/>
      </dsp:nvSpPr>
      <dsp:spPr>
        <a:xfrm>
          <a:off x="6833330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6833330" y="996549"/>
        <a:ext cx="259802" cy="260502"/>
      </dsp:txXfrm>
    </dsp:sp>
    <dsp:sp modelId="{EA1E7F17-0C08-4D2F-918B-E7A3D405F5BC}">
      <dsp:nvSpPr>
        <dsp:cNvPr id="0" name=""/>
        <dsp:cNvSpPr/>
      </dsp:nvSpPr>
      <dsp:spPr>
        <a:xfrm>
          <a:off x="7358536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서비스 연동 테스트</a:t>
          </a:r>
        </a:p>
      </dsp:txBody>
      <dsp:txXfrm>
        <a:off x="7409812" y="288970"/>
        <a:ext cx="1648135" cy="1675661"/>
      </dsp:txXfrm>
    </dsp:sp>
    <dsp:sp modelId="{04C8C70B-3CE2-4E5B-AA60-91F2B45BE3CD}">
      <dsp:nvSpPr>
        <dsp:cNvPr id="0" name=""/>
        <dsp:cNvSpPr/>
      </dsp:nvSpPr>
      <dsp:spPr>
        <a:xfrm>
          <a:off x="9284293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9284293" y="996549"/>
        <a:ext cx="259802" cy="260502"/>
      </dsp:txXfrm>
    </dsp:sp>
    <dsp:sp modelId="{BDF58D41-1F9F-40C1-8E6D-4536BB02121C}">
      <dsp:nvSpPr>
        <dsp:cNvPr id="0" name=""/>
        <dsp:cNvSpPr/>
      </dsp:nvSpPr>
      <dsp:spPr>
        <a:xfrm>
          <a:off x="9809499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서버운영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검토</a:t>
          </a:r>
        </a:p>
      </dsp:txBody>
      <dsp:txXfrm>
        <a:off x="9860775" y="288970"/>
        <a:ext cx="1648135" cy="1675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39E13-E627-4DF7-B61F-84CC1919C0D5}" type="datetimeFigureOut">
              <a:rPr lang="ko-KR" altLang="en-US" smtClean="0"/>
              <a:t>2025-02-12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817A-A4D3-4909-A118-424EBBAC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1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6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11804840" cy="13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ko-KR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 Team</a:t>
            </a:r>
            <a:r>
              <a:rPr lang="ko-KR" altLang="en-US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</a:t>
            </a:r>
            <a:endParaRPr lang="en-US" sz="8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2560" y="8019962"/>
            <a:ext cx="81906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React 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기반의 </a:t>
            </a:r>
            <a:r>
              <a:rPr lang="en-US" altLang="ko-KR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SpringBoot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신발 쇼핑몰 계발</a:t>
            </a:r>
            <a:endParaRPr lang="en-US" sz="2499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68600" y="990600"/>
            <a:ext cx="1790700" cy="34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8508C-BB75-5D96-CDBB-7D12FE986482}"/>
              </a:ext>
            </a:extLst>
          </p:cNvPr>
          <p:cNvSpPr txBox="1"/>
          <p:nvPr/>
        </p:nvSpPr>
        <p:spPr>
          <a:xfrm>
            <a:off x="11909534" y="8019962"/>
            <a:ext cx="6362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이경훈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김경훈 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이성남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오준택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김기호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57200" y="645253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FFB4C0D-65FB-C69D-8BC5-E5AB1B961107}"/>
              </a:ext>
            </a:extLst>
          </p:cNvPr>
          <p:cNvSpPr txBox="1"/>
          <p:nvPr/>
        </p:nvSpPr>
        <p:spPr>
          <a:xfrm>
            <a:off x="457200" y="1149045"/>
            <a:ext cx="2488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48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216416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05201" y="2137828"/>
            <a:ext cx="31242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4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00553" y="2096426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553" y="3641988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5200" y="3667273"/>
            <a:ext cx="2221832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0553" y="5226400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05200" y="5236394"/>
            <a:ext cx="41148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0553" y="6767645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5200" y="6759503"/>
            <a:ext cx="2029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과정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2410985" y="3162040"/>
            <a:ext cx="6043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2410985" y="4724869"/>
            <a:ext cx="7186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2410985" y="6287697"/>
            <a:ext cx="77195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2410985" y="7850526"/>
            <a:ext cx="8557793" cy="9307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28559C5-CFDB-F9A4-AEEE-5D48FC7D788C}"/>
              </a:ext>
            </a:extLst>
          </p:cNvPr>
          <p:cNvSpPr txBox="1"/>
          <p:nvPr/>
        </p:nvSpPr>
        <p:spPr>
          <a:xfrm>
            <a:off x="2700553" y="8275842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D1BD27E-5C87-8435-747F-FA97E3255F51}"/>
              </a:ext>
            </a:extLst>
          </p:cNvPr>
          <p:cNvSpPr txBox="1"/>
          <p:nvPr/>
        </p:nvSpPr>
        <p:spPr>
          <a:xfrm>
            <a:off x="3505200" y="8267700"/>
            <a:ext cx="1267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443" y="2570317"/>
            <a:ext cx="543289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주제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웹 쇼핑몰 홈페이지 제작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20A2E-9A3C-FFBE-9A61-B148EDE2BF31}"/>
              </a:ext>
            </a:extLst>
          </p:cNvPr>
          <p:cNvSpPr txBox="1"/>
          <p:nvPr/>
        </p:nvSpPr>
        <p:spPr>
          <a:xfrm>
            <a:off x="426443" y="3296068"/>
            <a:ext cx="6050556" cy="488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인증 기능</a:t>
            </a:r>
            <a:endParaRPr lang="en-US" altLang="ko-KR" sz="2200" b="1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</a:t>
            </a:r>
            <a:r>
              <a:rPr lang="en-US" altLang="ko-KR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구글 </a:t>
            </a:r>
            <a:r>
              <a:rPr lang="en-US" altLang="ko-KR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Oauth</a:t>
            </a: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간편 로그인</a:t>
            </a:r>
            <a:endParaRPr lang="en-US" altLang="ko-KR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관리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판매자가 회원에게 판매할 상품을 관리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주문 시스템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 구매하고자 하는 상품을 판매자로부터 구매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결제 시스템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구매 시 </a:t>
            </a:r>
            <a:r>
              <a:rPr lang="en-US" altLang="ko-KR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Toss Api </a:t>
            </a: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간편 결제 시스템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찜 리스트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 나중에 구매하고 싶은 상품을 기록해 놓는 기능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chemeClr val="tx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배송지 관리</a:t>
            </a:r>
            <a:endParaRPr lang="en-US" altLang="ko-KR" sz="2200" b="1" u="none" strike="noStrike" dirty="0">
              <a:solidFill>
                <a:schemeClr val="tx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원하는 배송지를 추가하고 수정 및 삭제하는 기능</a:t>
            </a:r>
            <a:endParaRPr lang="en-US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FD31770-7FA9-82D0-76A9-DB87D1C30898}"/>
              </a:ext>
            </a:extLst>
          </p:cNvPr>
          <p:cNvSpPr txBox="1"/>
          <p:nvPr/>
        </p:nvSpPr>
        <p:spPr>
          <a:xfrm>
            <a:off x="9051235" y="2640496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배경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272F6-4579-4A99-B05B-AEDEDD83112E}"/>
              </a:ext>
            </a:extLst>
          </p:cNvPr>
          <p:cNvSpPr txBox="1"/>
          <p:nvPr/>
        </p:nvSpPr>
        <p:spPr>
          <a:xfrm>
            <a:off x="9106463" y="3233999"/>
            <a:ext cx="8936372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쇼핑몰은 온라인에서 제품을 판매하고 구매하는 대표적인 웹 애플리케이션 중 하나입니다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개발을 학습하면서 다양한 기능을 종합적으로 활용할 수 있는 프로젝트를 구상하던 중 쇼핑몰이 가장 적합한 주제라고 판단했습니다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 개발을 통해서 사용자 인증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연동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API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결제 시스템 등 실무에서 활용되는 핵심 기능을 익힐 수 있으며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전반적인 웹 개발 역량을 강화할 수 있을 것이라 생각했습니다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B824DE7A-8425-0D0A-D4D3-E41FAA45C767}"/>
              </a:ext>
            </a:extLst>
          </p:cNvPr>
          <p:cNvSpPr txBox="1"/>
          <p:nvPr/>
        </p:nvSpPr>
        <p:spPr>
          <a:xfrm>
            <a:off x="6267261" y="6464153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계획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DD006FC5-FBFB-2DD0-83CF-AE713B2D5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125735"/>
              </p:ext>
            </p:extLst>
          </p:nvPr>
        </p:nvGraphicFramePr>
        <p:xfrm>
          <a:off x="6476999" y="7057656"/>
          <a:ext cx="11565835" cy="22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895" y="2577834"/>
            <a:ext cx="1828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기대효과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5418CAEF-9842-3D25-D8F1-F23C61B6970E}"/>
              </a:ext>
            </a:extLst>
          </p:cNvPr>
          <p:cNvSpPr/>
          <p:nvPr/>
        </p:nvSpPr>
        <p:spPr>
          <a:xfrm flipH="1" flipV="1">
            <a:off x="7772400" y="1174573"/>
            <a:ext cx="0" cy="814079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D0EC7B94-570B-F04A-5C93-32852AA08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456" y="1112456"/>
            <a:ext cx="1260270" cy="126027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3739B85D-7A64-3442-05ED-C4B50AFA2DB9}"/>
              </a:ext>
            </a:extLst>
          </p:cNvPr>
          <p:cNvSpPr txBox="1"/>
          <p:nvPr/>
        </p:nvSpPr>
        <p:spPr>
          <a:xfrm>
            <a:off x="8195456" y="374201"/>
            <a:ext cx="138160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툴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CA865D78-3C87-094B-D1F7-344CAA808AA6}"/>
              </a:ext>
            </a:extLst>
          </p:cNvPr>
          <p:cNvSpPr txBox="1"/>
          <p:nvPr/>
        </p:nvSpPr>
        <p:spPr>
          <a:xfrm>
            <a:off x="8134788" y="2973335"/>
            <a:ext cx="177620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40059056-5614-A18F-094E-6053B3BFAEDB}"/>
              </a:ext>
            </a:extLst>
          </p:cNvPr>
          <p:cNvSpPr txBox="1"/>
          <p:nvPr/>
        </p:nvSpPr>
        <p:spPr>
          <a:xfrm>
            <a:off x="8195456" y="6940237"/>
            <a:ext cx="244624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베이스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2" name="그림 3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361F0DB-5E19-D2DA-5B99-549A3C1D4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7492571"/>
            <a:ext cx="1699042" cy="1699042"/>
          </a:xfrm>
          <a:prstGeom prst="rect">
            <a:avLst/>
          </a:prstGeom>
        </p:spPr>
      </p:pic>
      <p:sp>
        <p:nvSpPr>
          <p:cNvPr id="35" name="AutoShape 21">
            <a:extLst>
              <a:ext uri="{FF2B5EF4-FFF2-40B4-BE49-F238E27FC236}">
                <a16:creationId xmlns:a16="http://schemas.microsoft.com/office/drawing/2014/main" id="{E49C6CE1-B18A-9502-66FA-42F1789DF339}"/>
              </a:ext>
            </a:extLst>
          </p:cNvPr>
          <p:cNvSpPr/>
          <p:nvPr/>
        </p:nvSpPr>
        <p:spPr>
          <a:xfrm flipV="1">
            <a:off x="8034573" y="2763686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1">
            <a:extLst>
              <a:ext uri="{FF2B5EF4-FFF2-40B4-BE49-F238E27FC236}">
                <a16:creationId xmlns:a16="http://schemas.microsoft.com/office/drawing/2014/main" id="{6D57FEF9-4A25-FB46-DE78-0E7ECD2715BB}"/>
              </a:ext>
            </a:extLst>
          </p:cNvPr>
          <p:cNvSpPr/>
          <p:nvPr/>
        </p:nvSpPr>
        <p:spPr>
          <a:xfrm flipV="1">
            <a:off x="8182542" y="6591300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F9D01A5A-2B67-1119-2637-3FB578EBF683}"/>
              </a:ext>
            </a:extLst>
          </p:cNvPr>
          <p:cNvSpPr txBox="1"/>
          <p:nvPr/>
        </p:nvSpPr>
        <p:spPr>
          <a:xfrm>
            <a:off x="12559705" y="6946329"/>
            <a:ext cx="155668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관리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747A74-A12C-548E-6EC1-7D26BD193D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55" y="7766606"/>
            <a:ext cx="1693155" cy="169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A3D5-038F-775B-5F6D-E75961FD2EE3}"/>
              </a:ext>
            </a:extLst>
          </p:cNvPr>
          <p:cNvSpPr txBox="1"/>
          <p:nvPr/>
        </p:nvSpPr>
        <p:spPr>
          <a:xfrm>
            <a:off x="281511" y="3178094"/>
            <a:ext cx="7028807" cy="529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실무 경험 축적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쇼핑몰은 실제 운영 가능한 형태의 프로젝트로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개발 실력을 실질적으로 향상시킬 수 있습니다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기술 스택 적용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u="none" strike="noStrike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배포까지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개발 프로세스를 경험할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및 확장성 고려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프로젝트를 진행하면서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활용한 코드 관리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모듈화된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 방식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Api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설계 등을 적용하여 협업과 유지보수를 고려한 개발 방식을 익힐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경험 향상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UI/UX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디자인을 적용하여 사용자 친화적인 쇼핑몰을 개발하고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및 추천 기능 등을 추가하여 실제 쇼핑몰과 유사한 환경을 조성할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림 7" descr="그래픽, 로고, 폰트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116902-1772-977C-C907-C96F87F1D0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63" y="3350417"/>
            <a:ext cx="2264230" cy="1698172"/>
          </a:xfrm>
          <a:prstGeom prst="rect">
            <a:avLst/>
          </a:prstGeom>
        </p:spPr>
      </p:pic>
      <p:pic>
        <p:nvPicPr>
          <p:cNvPr id="13" name="그림 12" descr="폰트, 그래픽, 로고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B3CD86-74A4-2117-1E65-1D1D8D833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34" y="3592391"/>
            <a:ext cx="2547359" cy="1337364"/>
          </a:xfrm>
          <a:prstGeom prst="rect">
            <a:avLst/>
          </a:prstGeom>
        </p:spPr>
      </p:pic>
      <p:pic>
        <p:nvPicPr>
          <p:cNvPr id="15" name="그림 14" descr="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4C51AF-AB61-696B-2201-965F0FBC4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12469" r="28838" b="16219"/>
          <a:stretch/>
        </p:blipFill>
        <p:spPr>
          <a:xfrm>
            <a:off x="12834654" y="3142340"/>
            <a:ext cx="1905023" cy="1911740"/>
          </a:xfrm>
          <a:prstGeom prst="rect">
            <a:avLst/>
          </a:prstGeom>
        </p:spPr>
      </p:pic>
      <p:pic>
        <p:nvPicPr>
          <p:cNvPr id="18" name="그림 17" descr="폰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FC8F9E-AED4-8DBE-9805-248973C681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8322" r="12346" b="26815"/>
          <a:stretch/>
        </p:blipFill>
        <p:spPr>
          <a:xfrm>
            <a:off x="14739678" y="3597383"/>
            <a:ext cx="3019918" cy="1023045"/>
          </a:xfrm>
          <a:prstGeom prst="rect">
            <a:avLst/>
          </a:prstGeom>
        </p:spPr>
      </p:pic>
      <p:pic>
        <p:nvPicPr>
          <p:cNvPr id="24" name="그림 23" descr="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06479-76EF-94DF-FD32-C1E2626594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2273" r="8370" b="32202"/>
          <a:stretch/>
        </p:blipFill>
        <p:spPr>
          <a:xfrm>
            <a:off x="8131431" y="5331624"/>
            <a:ext cx="5736970" cy="8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AB586A2-74C1-1573-5EE8-4487CBDB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459365"/>
              </p:ext>
            </p:extLst>
          </p:nvPr>
        </p:nvGraphicFramePr>
        <p:xfrm>
          <a:off x="699089" y="2947606"/>
          <a:ext cx="16889817" cy="55486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45218">
                  <a:extLst>
                    <a:ext uri="{9D8B030D-6E8A-4147-A177-3AD203B41FA5}">
                      <a16:colId xmlns:a16="http://schemas.microsoft.com/office/drawing/2014/main" val="35799589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33745945"/>
                    </a:ext>
                  </a:extLst>
                </a:gridCol>
                <a:gridCol w="10667999">
                  <a:extLst>
                    <a:ext uri="{9D8B030D-6E8A-4147-A177-3AD203B41FA5}">
                      <a16:colId xmlns:a16="http://schemas.microsoft.com/office/drawing/2014/main" val="3814958672"/>
                    </a:ext>
                  </a:extLst>
                </a:gridCol>
              </a:tblGrid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성명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담당업무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464783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이경훈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프로젝트 총괄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 err="1"/>
                        <a:t>풀스택</a:t>
                      </a:r>
                      <a:r>
                        <a:rPr lang="ko-KR" altLang="en-US" sz="2500" dirty="0"/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97172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데이터베이스 설계 및 </a:t>
                      </a:r>
                      <a:r>
                        <a:rPr lang="ko-KR" altLang="en-US" sz="2500" dirty="0" err="1"/>
                        <a:t>백엔드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44161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이성남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데이터베이스 설계 및 </a:t>
                      </a:r>
                      <a:r>
                        <a:rPr lang="ko-KR" altLang="en-US" sz="2500" dirty="0" err="1"/>
                        <a:t>백엔드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360484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화면 디자인 및 </a:t>
                      </a:r>
                      <a:r>
                        <a:rPr lang="en-US" altLang="ko-KR" sz="2500" dirty="0"/>
                        <a:t>API </a:t>
                      </a:r>
                      <a:r>
                        <a:rPr lang="ko-KR" altLang="en-US" sz="25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33048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오준택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/>
                        <a:t>화면 디자인 및 </a:t>
                      </a:r>
                      <a:r>
                        <a:rPr lang="en-US" altLang="ko-KR" sz="2500" dirty="0"/>
                        <a:t>API </a:t>
                      </a:r>
                      <a:r>
                        <a:rPr lang="ko-KR" altLang="en-US" sz="25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67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88582" y="1214902"/>
            <a:ext cx="538914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8582" y="636182"/>
            <a:ext cx="1040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95E2E-05F8-B3CA-94B3-68DC57B1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44072"/>
            <a:ext cx="16860253" cy="6490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1F6E5B-EFFC-846C-6CB0-610024C1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2" y="2032368"/>
            <a:ext cx="6599189" cy="77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DF83-2622-F227-7646-CDC0776DB4E4}"/>
              </a:ext>
            </a:extLst>
          </p:cNvPr>
          <p:cNvSpPr txBox="1"/>
          <p:nvPr/>
        </p:nvSpPr>
        <p:spPr>
          <a:xfrm>
            <a:off x="8915400" y="2532366"/>
            <a:ext cx="79248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dirty="0"/>
              <a:t>효율적인 폴더 구조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en-US" altLang="ko-KR" sz="2800" dirty="0"/>
              <a:t>API, Layout, </a:t>
            </a:r>
            <a:r>
              <a:rPr lang="en-US" altLang="ko-KR" sz="2800" dirty="0" err="1"/>
              <a:t>Page,Component</a:t>
            </a:r>
            <a:r>
              <a:rPr lang="ko-KR" altLang="en-US" sz="2800" dirty="0"/>
              <a:t>를 분리함으로써          </a:t>
            </a:r>
            <a:r>
              <a:rPr lang="en-US" altLang="ko-KR" sz="2800" dirty="0"/>
              <a:t>                        </a:t>
            </a:r>
            <a:r>
              <a:rPr lang="ko-KR" altLang="en-US" sz="2800" dirty="0" err="1"/>
              <a:t>리액트의</a:t>
            </a:r>
            <a:r>
              <a:rPr lang="ko-KR" altLang="en-US" sz="2800" dirty="0"/>
              <a:t> 화면을 효율적으로 관리함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회원의 역할 분리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사용자의 편의성을 생각한 역할별 </a:t>
            </a:r>
            <a:r>
              <a:rPr lang="en-US" altLang="ko-KR" sz="2800" dirty="0"/>
              <a:t>UI</a:t>
            </a:r>
            <a:r>
              <a:rPr lang="ko-KR" altLang="en-US" sz="2800" dirty="0"/>
              <a:t>를 구현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3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회원의 전역 상태 유지</a:t>
            </a:r>
            <a:endParaRPr lang="en-US" altLang="ko-KR" sz="4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dirty="0"/>
              <a:t>사용자의 </a:t>
            </a:r>
            <a:r>
              <a:rPr lang="en-US" altLang="ko-KR" sz="2800" dirty="0" err="1"/>
              <a:t>accessToken</a:t>
            </a:r>
            <a:r>
              <a:rPr lang="ko-KR" altLang="en-US" sz="2800" dirty="0"/>
              <a:t>을 전역 상태로 유지하고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accessToken</a:t>
            </a:r>
            <a:r>
              <a:rPr lang="ko-KR" altLang="en-US" sz="2800" dirty="0"/>
              <a:t>내의 </a:t>
            </a:r>
            <a:r>
              <a:rPr lang="en-US" altLang="ko-KR" sz="2800" dirty="0"/>
              <a:t>role</a:t>
            </a:r>
            <a:r>
              <a:rPr lang="ko-KR" altLang="en-US" sz="2800" dirty="0"/>
              <a:t>을 활용해서 회원의 역할을 식별할 수 있게 함</a:t>
            </a:r>
            <a:r>
              <a:rPr lang="en-US" altLang="ko-KR" sz="2800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79125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264278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백엔드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1C335-CFEE-1BB3-A2BB-697F4E90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52" y="2129483"/>
            <a:ext cx="6530247" cy="7521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88C5E-52EC-D7BE-15E1-73DFF595784E}"/>
              </a:ext>
            </a:extLst>
          </p:cNvPr>
          <p:cNvSpPr txBox="1"/>
          <p:nvPr/>
        </p:nvSpPr>
        <p:spPr>
          <a:xfrm>
            <a:off x="8686800" y="448299"/>
            <a:ext cx="8991600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효율적인 패키지 구조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도메인 별로 패키지를 설정해 프로젝트를 효율적으로 관리함</a:t>
            </a: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효율적인 예외처리 및 </a:t>
            </a:r>
            <a:r>
              <a:rPr lang="ko-KR" altLang="en-US" sz="4000" dirty="0" err="1"/>
              <a:t>응답포맷</a:t>
            </a:r>
            <a:r>
              <a:rPr lang="ko-KR" altLang="en-US" sz="4000" dirty="0"/>
              <a:t> 설정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en-US" altLang="ko-KR" sz="2800" dirty="0"/>
              <a:t>Runtime</a:t>
            </a:r>
            <a:r>
              <a:rPr lang="ko-KR" altLang="en-US" sz="2800" dirty="0"/>
              <a:t>예외를 상속받은 커스텀 예외를 통해 효율적으로 예외를 처리함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/>
              <a:t>일관된 </a:t>
            </a:r>
            <a:r>
              <a:rPr lang="ko-KR" altLang="en-US" sz="2800" dirty="0" err="1"/>
              <a:t>응답포맷을</a:t>
            </a:r>
            <a:r>
              <a:rPr lang="ko-KR" altLang="en-US" sz="2800" dirty="0"/>
              <a:t> 유지함으로써 프론트 개발자와의 의사소통 비용을 감소시킴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4000" dirty="0"/>
              <a:t>3. </a:t>
            </a:r>
            <a:r>
              <a:rPr lang="en-US" altLang="ko-KR" sz="4000" dirty="0" err="1"/>
              <a:t>ThreadLocal</a:t>
            </a:r>
            <a:r>
              <a:rPr lang="ko-KR" altLang="en-US" sz="4000" dirty="0"/>
              <a:t>을 통한 문제 해결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로그 출력을 통해 문제점이 생기는 지점을 쉽게 확인할 수 있게 함</a:t>
            </a:r>
            <a:r>
              <a:rPr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/>
              <a:t>ThreadLocal</a:t>
            </a:r>
            <a:r>
              <a:rPr lang="ko-KR" altLang="en-US" sz="2800" dirty="0"/>
              <a:t>로 설정된 회원의 역할로 인가 작업을 관리함</a:t>
            </a:r>
            <a:r>
              <a:rPr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4000" dirty="0"/>
          </a:p>
          <a:p>
            <a:r>
              <a:rPr lang="en-US" altLang="ko-KR" sz="4000" dirty="0"/>
              <a:t>4. </a:t>
            </a:r>
            <a:r>
              <a:rPr lang="ko-KR" altLang="en-US" sz="4000" dirty="0"/>
              <a:t>객체의 일관된 생명주기 설정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en-US" altLang="ko-KR" sz="2800" dirty="0"/>
              <a:t>Record</a:t>
            </a:r>
            <a:r>
              <a:rPr lang="ko-KR" altLang="en-US" sz="2800" dirty="0"/>
              <a:t>를 통해 이미 생성된 객체는 변경 불가능하게 함으로써 일관된 데이터를 유지하게 함</a:t>
            </a:r>
            <a:r>
              <a:rPr lang="en-US" altLang="ko-KR" sz="28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1554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아키텍처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1C5120-23CA-5C4A-3D7F-64082017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47900"/>
            <a:ext cx="14630400" cy="75158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494</Words>
  <Application>Microsoft Office PowerPoint</Application>
  <PresentationFormat>사용자 지정</PresentationFormat>
  <Paragraphs>113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Source Han Sans KR</vt:lpstr>
      <vt:lpstr>맑은 고딕</vt:lpstr>
      <vt:lpstr>Source Han Sans KR Bold</vt:lpstr>
      <vt:lpstr>Arial</vt:lpstr>
      <vt:lpstr>Calibri</vt:lpstr>
      <vt:lpstr>Source Han Sans KR Medium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dc:creator>김경훈</dc:creator>
  <cp:lastModifiedBy>경훈 이</cp:lastModifiedBy>
  <cp:revision>89</cp:revision>
  <dcterms:created xsi:type="dcterms:W3CDTF">2006-08-16T00:00:00Z</dcterms:created>
  <dcterms:modified xsi:type="dcterms:W3CDTF">2025-02-12T06:41:15Z</dcterms:modified>
  <dc:identifier>DAGRLfAWlWc</dc:identifier>
</cp:coreProperties>
</file>